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59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51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950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01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31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17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53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97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5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8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7262-6397-417D-B873-50DB16CD5402}" type="datetimeFigureOut">
              <a:rPr lang="hr-HR" smtClean="0"/>
              <a:t>17.2.2018.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1E8D-ADDF-41A9-BF23-27ABE714C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06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1977"/>
            <a:ext cx="8950817" cy="2337986"/>
          </a:xfrm>
        </p:spPr>
        <p:txBody>
          <a:bodyPr>
            <a:normAutofit/>
          </a:bodyPr>
          <a:lstStyle/>
          <a:p>
            <a:r>
              <a:rPr lang="hr-HR" sz="6600" dirty="0" smtClean="0"/>
              <a:t>Kućni ljubimci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054" y="3509963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hr-HR" sz="12800" dirty="0" smtClean="0"/>
              <a:t>Golubovi</a:t>
            </a:r>
            <a:endParaRPr lang="hr-HR" sz="12800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algn="r"/>
            <a:r>
              <a:rPr lang="hr-HR" sz="7200" dirty="0"/>
              <a:t> </a:t>
            </a:r>
            <a:r>
              <a:rPr lang="hr-HR" sz="7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sz="7200" dirty="0" smtClean="0"/>
              <a:t> </a:t>
            </a:r>
            <a:r>
              <a:rPr lang="hr-HR" sz="7200" dirty="0" smtClean="0"/>
              <a:t>Magdalena Stepinac i Nikola Marečić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</a:t>
            </a:r>
            <a:endParaRPr lang="hr-HR" dirty="0"/>
          </a:p>
        </p:txBody>
      </p:sp>
      <p:pic>
        <p:nvPicPr>
          <p:cNvPr id="1026" name="Picture 2" descr="Slikovni rezultat za pigeon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4054" y="3712495"/>
            <a:ext cx="2272581" cy="18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pigeon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96" y="1175563"/>
            <a:ext cx="2396986" cy="19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Zašto uzgajamo golubove?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281" y="1814724"/>
            <a:ext cx="6983437" cy="5472332"/>
          </a:xfrm>
        </p:spPr>
        <p:txBody>
          <a:bodyPr/>
          <a:lstStyle/>
          <a:p>
            <a:pPr algn="ctr"/>
            <a:r>
              <a:rPr lang="hr-HR" dirty="0" smtClean="0"/>
              <a:t>Golubove  uzgajamo zato jer nam oni stvaraju društvo kada je dosadno te su </a:t>
            </a:r>
            <a:r>
              <a:rPr lang="hr-HR" dirty="0" smtClean="0"/>
              <a:t>lijep ukras dvorištu.</a:t>
            </a:r>
          </a:p>
          <a:p>
            <a:pPr algn="ctr"/>
            <a:r>
              <a:rPr lang="hr-HR" dirty="0" smtClean="0"/>
              <a:t> </a:t>
            </a:r>
            <a:r>
              <a:rPr lang="hr-HR" dirty="0"/>
              <a:t>N</a:t>
            </a:r>
            <a:r>
              <a:rPr lang="hr-HR" dirty="0" smtClean="0"/>
              <a:t>eki </a:t>
            </a:r>
            <a:r>
              <a:rPr lang="hr-HR" dirty="0" smtClean="0"/>
              <a:t>golubove uzgajaju i zbog raznih natjecanja te jaja.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10044" r="11999" b="19555"/>
          <a:stretch/>
        </p:blipFill>
        <p:spPr>
          <a:xfrm>
            <a:off x="1507320" y="4006091"/>
            <a:ext cx="4293359" cy="245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r="24405"/>
          <a:stretch/>
        </p:blipFill>
        <p:spPr>
          <a:xfrm>
            <a:off x="6755662" y="3798805"/>
            <a:ext cx="4020457" cy="318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8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Kakvi su naši golubovi i gdje ih možemo nabaviti?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U svijetu postoji 200 vrsta golubova od kojih su 50 letači a 150 </a:t>
            </a:r>
            <a:r>
              <a:rPr lang="hr-HR" dirty="0" smtClean="0"/>
              <a:t>ukrasni. </a:t>
            </a:r>
            <a:r>
              <a:rPr lang="hr-HR" dirty="0"/>
              <a:t>J</a:t>
            </a:r>
            <a:r>
              <a:rPr lang="hr-HR" dirty="0" smtClean="0"/>
              <a:t>a </a:t>
            </a:r>
            <a:r>
              <a:rPr lang="hr-HR" dirty="0" smtClean="0"/>
              <a:t>imam letače pismonoše. Oni moraju letjeti pa ih redovito puštam van iz </a:t>
            </a:r>
            <a:r>
              <a:rPr lang="hr-HR" dirty="0" smtClean="0"/>
              <a:t>golubinjaka </a:t>
            </a:r>
            <a:r>
              <a:rPr lang="hr-HR" dirty="0" smtClean="0"/>
              <a:t>te se oni vrate nakon nekog vremena. Nabavila sam goluba kod Nikole , a ostale od drugog uzgajivača. Nikola ih je od malena uzgajao pa sada uzima od drugih ili ih daje drugim uzgajivačima.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36418" r="15622" b="11841"/>
          <a:stretch/>
        </p:blipFill>
        <p:spPr>
          <a:xfrm>
            <a:off x="1499252" y="3967724"/>
            <a:ext cx="4596747" cy="250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35214" b="21608"/>
          <a:stretch/>
        </p:blipFill>
        <p:spPr>
          <a:xfrm>
            <a:off x="7131512" y="3577772"/>
            <a:ext cx="3186775" cy="328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7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5" y="1725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/>
              <a:t>Kako ih hraniti?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4" y="1610436"/>
            <a:ext cx="7259471" cy="5104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H</a:t>
            </a:r>
            <a:r>
              <a:rPr lang="hr-HR" dirty="0" smtClean="0"/>
              <a:t>ranu kupujem u dućanu za </a:t>
            </a:r>
            <a:r>
              <a:rPr lang="hr-HR" dirty="0" smtClean="0"/>
              <a:t>kućne ljubimce, </a:t>
            </a:r>
            <a:r>
              <a:rPr lang="hr-HR" dirty="0" smtClean="0"/>
              <a:t>a Nikola u Zagrebu. Kada se golub izlegne, roditeljima goluba moramo </a:t>
            </a:r>
            <a:r>
              <a:rPr lang="hr-HR" dirty="0" smtClean="0"/>
              <a:t>davati </a:t>
            </a:r>
            <a:r>
              <a:rPr lang="hr-HR" dirty="0" smtClean="0"/>
              <a:t>pšenicu jer oni hrani ptića, te ona pomaže ptiću da se </a:t>
            </a:r>
            <a:r>
              <a:rPr lang="hr-HR" dirty="0" smtClean="0"/>
              <a:t>razvije, a </a:t>
            </a:r>
            <a:r>
              <a:rPr lang="hr-HR" dirty="0" smtClean="0"/>
              <a:t>kada se </a:t>
            </a:r>
            <a:r>
              <a:rPr lang="hr-HR" dirty="0" smtClean="0"/>
              <a:t>počne  </a:t>
            </a:r>
            <a:r>
              <a:rPr lang="hr-HR" dirty="0" smtClean="0"/>
              <a:t>sam hraniti možemo dati i </a:t>
            </a:r>
            <a:r>
              <a:rPr lang="hr-HR" dirty="0" smtClean="0"/>
              <a:t>koncentrata </a:t>
            </a:r>
            <a:r>
              <a:rPr lang="hr-HR" dirty="0" smtClean="0"/>
              <a:t>za piliće </a:t>
            </a:r>
            <a:r>
              <a:rPr lang="hr-HR" dirty="0" smtClean="0"/>
              <a:t>pomiješano </a:t>
            </a:r>
            <a:r>
              <a:rPr lang="hr-HR" dirty="0" smtClean="0"/>
              <a:t>sa sjemenkma da ojača i naraste. Na </a:t>
            </a:r>
            <a:r>
              <a:rPr lang="hr-HR" dirty="0" smtClean="0"/>
              <a:t>dan, </a:t>
            </a:r>
            <a:r>
              <a:rPr lang="hr-HR" dirty="0" smtClean="0"/>
              <a:t>ja svojim </a:t>
            </a:r>
            <a:r>
              <a:rPr lang="hr-HR" dirty="0" smtClean="0"/>
              <a:t>golubovima </a:t>
            </a:r>
            <a:r>
              <a:rPr lang="hr-HR" dirty="0" smtClean="0"/>
              <a:t>dajem tri šake</a:t>
            </a:r>
            <a:r>
              <a:rPr lang="hr-HR" dirty="0"/>
              <a:t> </a:t>
            </a:r>
            <a:r>
              <a:rPr lang="hr-HR" dirty="0" smtClean="0"/>
              <a:t>sjemenki i koristim </a:t>
            </a:r>
            <a:r>
              <a:rPr lang="hr-HR" dirty="0" smtClean="0"/>
              <a:t>veću </a:t>
            </a:r>
            <a:r>
              <a:rPr lang="hr-HR" dirty="0" smtClean="0"/>
              <a:t>posudu koju mi je djed napravio od drveta. Vodu je potrebno mijenjati svaki drugi </a:t>
            </a:r>
            <a:r>
              <a:rPr lang="hr-HR" dirty="0" smtClean="0"/>
              <a:t>dan. </a:t>
            </a:r>
            <a:r>
              <a:rPr lang="hr-HR" dirty="0" smtClean="0"/>
              <a:t>Nikola mora koristiti pojilicu jer ima više </a:t>
            </a:r>
            <a:r>
              <a:rPr lang="hr-HR" dirty="0" smtClean="0"/>
              <a:t>golubova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5" y="1610436"/>
            <a:ext cx="3013555" cy="169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18412" r="26191" b="9419"/>
          <a:stretch/>
        </p:blipFill>
        <p:spPr>
          <a:xfrm>
            <a:off x="951576" y="3730170"/>
            <a:ext cx="2750054" cy="264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6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G</a:t>
            </a:r>
            <a:r>
              <a:rPr lang="hr-HR" dirty="0" smtClean="0"/>
              <a:t>olubinjak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2" y="1690688"/>
            <a:ext cx="755517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Golubinjak mora biti udoban za goluba. </a:t>
            </a:r>
            <a:r>
              <a:rPr lang="hr-HR" dirty="0"/>
              <a:t>J</a:t>
            </a:r>
            <a:r>
              <a:rPr lang="hr-HR" dirty="0" smtClean="0"/>
              <a:t>a imam veliki golubinjak u koji stane oko 70 </a:t>
            </a:r>
            <a:r>
              <a:rPr lang="hr-HR" dirty="0" smtClean="0"/>
              <a:t>golubova </a:t>
            </a:r>
            <a:r>
              <a:rPr lang="hr-HR" dirty="0" smtClean="0"/>
              <a:t>s puno dasaka na kojima su kućice . Megi ima manji golubinjak u koji stane 3 para goluba sa 2 kućice za jaja. Kako bi svjetlost mogla ući na jednom </a:t>
            </a:r>
            <a:r>
              <a:rPr lang="hr-HR" dirty="0" smtClean="0"/>
              <a:t>dijelu </a:t>
            </a:r>
            <a:r>
              <a:rPr lang="hr-HR" dirty="0" smtClean="0"/>
              <a:t>imamo mrežu.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13133" r="14797" b="6468"/>
          <a:stretch/>
        </p:blipFill>
        <p:spPr>
          <a:xfrm>
            <a:off x="7596117" y="3866357"/>
            <a:ext cx="3757683" cy="229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4" y="4385129"/>
            <a:ext cx="3875314" cy="217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Č</a:t>
            </a:r>
            <a:r>
              <a:rPr lang="hr-HR" dirty="0" smtClean="0"/>
              <a:t>emu </a:t>
            </a:r>
            <a:r>
              <a:rPr lang="hr-HR" dirty="0" smtClean="0"/>
              <a:t>služe prstenovi?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Prstenovi se golubu stavljaju na nogu 6 dana nakon što se </a:t>
            </a:r>
            <a:r>
              <a:rPr lang="hr-HR" dirty="0" smtClean="0"/>
              <a:t>izlegne, </a:t>
            </a:r>
            <a:r>
              <a:rPr lang="hr-HR" dirty="0" smtClean="0"/>
              <a:t>a ja sam dobila golubove s prstenom. </a:t>
            </a:r>
            <a:r>
              <a:rPr lang="hr-HR" dirty="0" smtClean="0"/>
              <a:t>Postoje </a:t>
            </a:r>
            <a:r>
              <a:rPr lang="hr-HR" dirty="0" smtClean="0"/>
              <a:t>različite vrste prstenova . </a:t>
            </a:r>
            <a:r>
              <a:rPr lang="hr-HR" dirty="0"/>
              <a:t>J</a:t>
            </a:r>
            <a:r>
              <a:rPr lang="hr-HR" dirty="0" smtClean="0"/>
              <a:t>a imam takmičarske prstenove . Oni se mogu nabaviti preko kluba . Svaki klub ima svoje brojeve na prstenu.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r="14099"/>
          <a:stretch/>
        </p:blipFill>
        <p:spPr>
          <a:xfrm rot="5400000">
            <a:off x="6850869" y="3809872"/>
            <a:ext cx="3282610" cy="269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2" y="3517387"/>
            <a:ext cx="2495150" cy="334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93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Jesu li </a:t>
            </a:r>
            <a:r>
              <a:rPr lang="hr-HR" dirty="0" smtClean="0"/>
              <a:t>naši </a:t>
            </a:r>
            <a:r>
              <a:rPr lang="hr-HR" dirty="0" smtClean="0"/>
              <a:t>golubovi pitomi i trebaju li biti u </a:t>
            </a:r>
            <a:r>
              <a:rPr lang="hr-HR" dirty="0" smtClean="0"/>
              <a:t>paru?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80216"/>
            <a:ext cx="5181600" cy="4351338"/>
          </a:xfrm>
        </p:spPr>
        <p:txBody>
          <a:bodyPr/>
          <a:lstStyle/>
          <a:p>
            <a:pPr algn="ctr"/>
            <a:r>
              <a:rPr lang="hr-HR" dirty="0" smtClean="0"/>
              <a:t>Magdalenin</a:t>
            </a:r>
            <a:r>
              <a:rPr lang="hr-HR" dirty="0" smtClean="0"/>
              <a:t> </a:t>
            </a:r>
            <a:r>
              <a:rPr lang="hr-HR" dirty="0" smtClean="0"/>
              <a:t>golub je pitom </a:t>
            </a:r>
            <a:r>
              <a:rPr lang="hr-HR" dirty="0" smtClean="0"/>
              <a:t>pa </a:t>
            </a:r>
            <a:r>
              <a:rPr lang="hr-HR" dirty="0" smtClean="0"/>
              <a:t>hoće sjediti na ruci. </a:t>
            </a:r>
            <a:r>
              <a:rPr lang="hr-HR" dirty="0"/>
              <a:t>G</a:t>
            </a:r>
            <a:r>
              <a:rPr lang="hr-HR" dirty="0" smtClean="0"/>
              <a:t>oluba je najbolje pripitomiti od malena ali uz trud se može i kada je golub stariji.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690815" y="4159392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Moj i </a:t>
            </a:r>
            <a:r>
              <a:rPr lang="hr-HR" dirty="0" smtClean="0"/>
              <a:t>Magdalenin</a:t>
            </a:r>
            <a:r>
              <a:rPr lang="hr-HR" dirty="0" smtClean="0"/>
              <a:t> </a:t>
            </a:r>
            <a:r>
              <a:rPr lang="hr-HR" dirty="0" smtClean="0"/>
              <a:t>golub imaju para. Golub snese 1 ili 2 jaja ,a na godinu od 4 do 10 jaja te imaju mlade. </a:t>
            </a:r>
            <a:r>
              <a:rPr lang="hr-HR" dirty="0"/>
              <a:t>O</a:t>
            </a:r>
            <a:r>
              <a:rPr lang="hr-HR" dirty="0" smtClean="0"/>
              <a:t>ni </a:t>
            </a:r>
            <a:r>
              <a:rPr lang="hr-HR" dirty="0"/>
              <a:t>ć</a:t>
            </a:r>
            <a:r>
              <a:rPr lang="hr-HR" dirty="0" smtClean="0"/>
              <a:t>e svoje gnijezdo braniti od svega kljunom i </a:t>
            </a:r>
            <a:r>
              <a:rPr lang="hr-HR" dirty="0" smtClean="0"/>
              <a:t>pandžama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6838" r="11941" b="17540"/>
          <a:stretch/>
        </p:blipFill>
        <p:spPr>
          <a:xfrm rot="16200000">
            <a:off x="7668354" y="2052151"/>
            <a:ext cx="2478219" cy="174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t="14328" r="16045" b="18010"/>
          <a:stretch/>
        </p:blipFill>
        <p:spPr>
          <a:xfrm>
            <a:off x="1724952" y="4335533"/>
            <a:ext cx="3613593" cy="189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Kucni ljubimci</Template>
  <TotalTime>13</TotalTime>
  <Words>398</Words>
  <Application>Microsoft Office PowerPoint</Application>
  <PresentationFormat>Široki zaslon</PresentationFormat>
  <Paragraphs>28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Kućni ljubimci</vt:lpstr>
      <vt:lpstr>Zašto uzgajamo golubove?</vt:lpstr>
      <vt:lpstr>Kakvi su naši golubovi i gdje ih možemo nabaviti?</vt:lpstr>
      <vt:lpstr>Kako ih hraniti?</vt:lpstr>
      <vt:lpstr>Golubinjak</vt:lpstr>
      <vt:lpstr>Čemu služe prstenovi?</vt:lpstr>
      <vt:lpstr>Jesu li naši golubovi pitomi i trebaju li biti u paru?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Kućni ljubimci</dc:title>
  <dc:creator>lenovo pc</dc:creator>
  <cp:lastModifiedBy>Windows korisnik</cp:lastModifiedBy>
  <cp:revision>2</cp:revision>
  <dcterms:created xsi:type="dcterms:W3CDTF">2018-02-07T21:20:59Z</dcterms:created>
  <dcterms:modified xsi:type="dcterms:W3CDTF">2018-02-17T10:14:33Z</dcterms:modified>
</cp:coreProperties>
</file>